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>
        <p:scale>
          <a:sx n="84" d="100"/>
          <a:sy n="84" d="100"/>
        </p:scale>
        <p:origin x="-2490" y="-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6D2A7-E63E-4502-BE04-0A007B6D09DB}" type="datetimeFigureOut">
              <a:rPr lang="el-GR"/>
              <a:t>1/12/2015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B8AAB-C487-40A5-9F7F-5F2412AE545F}" type="slidenum">
              <a:rPr lang="el-GR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0876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B8AAB-C487-40A5-9F7F-5F2412AE545F}" type="slidenum">
              <a:rPr lang="el-GR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5656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t>12/1/2015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34950" y="3300413"/>
            <a:ext cx="8647113" cy="1995985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2100" b="1" i="1" dirty="0">
                <a:latin typeface=""/>
              </a:rPr>
              <a:t>Η παρουσία σας στην </a:t>
            </a:r>
            <a:r>
              <a:rPr lang="en-US" sz="2000" b="1" i="1" dirty="0">
                <a:latin typeface=""/>
              </a:rPr>
              <a:t>ορκομωσία των  σπουδαστών του Τμήματός μας θα μας τιμήσει ιδιαίτερα.</a:t>
            </a:r>
          </a:p>
          <a:p>
            <a:endParaRPr lang="en-US" sz="2000" i="1" dirty="0">
              <a:latin typeface=""/>
            </a:endParaRPr>
          </a:p>
          <a:p>
            <a:r>
              <a:rPr lang="en-US" sz="2000" b="1" dirty="0">
                <a:latin typeface=""/>
              </a:rPr>
              <a:t>Ο Πρόεδρος του Τμήματος</a:t>
            </a:r>
          </a:p>
          <a:p>
            <a:r>
              <a:rPr lang="en-US" sz="2000" dirty="0">
                <a:latin typeface=""/>
              </a:rPr>
              <a:t>Ξενοφών Σπηλιώτης</a:t>
            </a:r>
          </a:p>
          <a:p>
            <a:r>
              <a:rPr lang="en-US" sz="2000" dirty="0">
                <a:latin typeface=""/>
              </a:rPr>
              <a:t>Καθηγητής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0325" y="1433513"/>
            <a:ext cx="9022611" cy="151765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Franklin Gothic Book"/>
              </a:rPr>
              <a:t>ΠΡΟΣΚΛΗΣΗ ΟΡΚΟΜΩΣΙΑΣ</a:t>
            </a:r>
            <a:br>
              <a:rPr lang="en-US" dirty="0">
                <a:latin typeface="Franklin Gothic Book"/>
              </a:rPr>
            </a:br>
            <a:r>
              <a:rPr lang="en-US" sz="1800" i="1" dirty="0" smtClean="0">
                <a:latin typeface="Franklin Gothic Book"/>
              </a:rPr>
              <a:t>Τ</a:t>
            </a:r>
            <a:r>
              <a:rPr lang="el-GR" sz="1800" i="1" dirty="0" smtClean="0">
                <a:latin typeface="Franklin Gothic Book"/>
              </a:rPr>
              <a:t>ρίτη</a:t>
            </a:r>
            <a:r>
              <a:rPr lang="en-US" sz="1800" i="1" dirty="0" smtClean="0">
                <a:latin typeface="Franklin Gothic Book"/>
              </a:rPr>
              <a:t> </a:t>
            </a:r>
            <a:r>
              <a:rPr lang="en-US" sz="1800" i="1" dirty="0">
                <a:latin typeface="Franklin Gothic Book"/>
              </a:rPr>
              <a:t>8</a:t>
            </a:r>
            <a:r>
              <a:rPr lang="en-US" sz="1800" i="1" dirty="0" smtClean="0">
                <a:latin typeface="Franklin Gothic Book"/>
              </a:rPr>
              <a:t> </a:t>
            </a:r>
            <a:r>
              <a:rPr lang="el-GR" sz="1800" i="1" dirty="0" smtClean="0">
                <a:latin typeface="Franklin Gothic Book"/>
              </a:rPr>
              <a:t>Δεκεμβρίου</a:t>
            </a:r>
            <a:r>
              <a:rPr lang="en-US" sz="1800" i="1" dirty="0" smtClean="0">
                <a:latin typeface="Franklin Gothic Book"/>
              </a:rPr>
              <a:t> </a:t>
            </a:r>
            <a:r>
              <a:rPr lang="en-US" sz="1800" i="1" dirty="0">
                <a:latin typeface="Franklin Gothic Book"/>
              </a:rPr>
              <a:t>2015, Ώρα </a:t>
            </a:r>
            <a:r>
              <a:rPr lang="en-US" sz="1800" i="1" dirty="0" smtClean="0">
                <a:latin typeface="Franklin Gothic Book"/>
              </a:rPr>
              <a:t>1</a:t>
            </a:r>
            <a:r>
              <a:rPr lang="el-GR" sz="1800" i="1" dirty="0" smtClean="0">
                <a:latin typeface="Franklin Gothic Book"/>
              </a:rPr>
              <a:t>2</a:t>
            </a:r>
            <a:r>
              <a:rPr lang="en-US" sz="1800" i="1" dirty="0" smtClean="0">
                <a:latin typeface="Franklin Gothic Book"/>
              </a:rPr>
              <a:t>:</a:t>
            </a:r>
            <a:r>
              <a:rPr lang="el-GR" sz="1800" i="1" dirty="0" smtClean="0">
                <a:latin typeface="Franklin Gothic Book"/>
              </a:rPr>
              <a:t>0</a:t>
            </a:r>
            <a:r>
              <a:rPr lang="en-US" sz="1800" i="1" dirty="0" smtClean="0">
                <a:latin typeface="Franklin Gothic Book"/>
              </a:rPr>
              <a:t>0</a:t>
            </a:r>
            <a:r>
              <a:rPr lang="el-GR" sz="1800" i="1" dirty="0" smtClean="0">
                <a:latin typeface="Franklin Gothic Book"/>
              </a:rPr>
              <a:t> </a:t>
            </a:r>
            <a:r>
              <a:rPr lang="en-US" sz="1800" i="1" dirty="0">
                <a:latin typeface="Franklin Gothic Book"/>
              </a:rPr>
              <a:t/>
            </a:r>
            <a:br>
              <a:rPr lang="en-US" sz="1800" i="1" dirty="0">
                <a:latin typeface="Franklin Gothic Book"/>
              </a:rPr>
            </a:br>
            <a:r>
              <a:rPr lang="en-US" sz="1800" i="1" dirty="0">
                <a:latin typeface="Franklin Gothic Book"/>
              </a:rPr>
              <a:t/>
            </a:r>
            <a:br>
              <a:rPr lang="en-US" sz="1800" i="1" dirty="0">
                <a:latin typeface="Franklin Gothic Book"/>
              </a:rPr>
            </a:br>
            <a:r>
              <a:rPr lang="en-US" sz="1800" i="1" dirty="0">
                <a:latin typeface="Franklin Gothic Book"/>
              </a:rPr>
              <a:t>Αμφιθέατρο νέου κτιρίου Τμήματος Δ.Δ.Ε.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00400" y="3200400"/>
            <a:ext cx="2743200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endParaRPr lang="el-GR" dirty="0"/>
          </a:p>
        </p:txBody>
      </p:sp>
      <p:pic>
        <p:nvPicPr>
          <p:cNvPr id="5" name="Εικόνα 4" descr="ΛΟΓΟΤΥΠΟΣ ΤΕΙ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118" y="319088"/>
            <a:ext cx="1069920" cy="8540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06738" y="319088"/>
            <a:ext cx="2839982" cy="92392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l-GR" b="1" i="1" dirty="0">
                <a:latin typeface=""/>
              </a:rPr>
              <a:t>ΤΜΗΜΑ</a:t>
            </a:r>
          </a:p>
          <a:p>
            <a:pPr algn="ctr"/>
            <a:r>
              <a:rPr lang="el-GR" b="1" i="1" dirty="0">
                <a:latin typeface=""/>
              </a:rPr>
              <a:t>ΠΟΛΙΤΙΚΩΝ ΜΗΧΑΝΙΚΩΝ</a:t>
            </a:r>
          </a:p>
        </p:txBody>
      </p:sp>
      <p:pic>
        <p:nvPicPr>
          <p:cNvPr id="8" name="Εικόνα 7" descr="tuv_austri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6693" y="140935"/>
            <a:ext cx="1269981" cy="806450"/>
          </a:xfrm>
          <a:prstGeom prst="rect">
            <a:avLst/>
          </a:prstGeom>
        </p:spPr>
      </p:pic>
      <p:sp>
        <p:nvSpPr>
          <p:cNvPr id="9" name="Ορθογώνιο 8"/>
          <p:cNvSpPr/>
          <p:nvPr/>
        </p:nvSpPr>
        <p:spPr>
          <a:xfrm>
            <a:off x="6244532" y="947385"/>
            <a:ext cx="16143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sz="1400" b="1" dirty="0">
                <a:solidFill>
                  <a:srgbClr val="984806"/>
                </a:solidFill>
                <a:latin typeface="Calibri"/>
                <a:ea typeface="Calibri"/>
                <a:cs typeface="Times New Roman"/>
              </a:rPr>
              <a:t>ΕΝ </a:t>
            </a:r>
            <a:r>
              <a:rPr lang="en-US" sz="1400" b="1" dirty="0">
                <a:solidFill>
                  <a:srgbClr val="984806"/>
                </a:solidFill>
                <a:latin typeface="Calibri"/>
                <a:ea typeface="Calibri"/>
                <a:cs typeface="Times New Roman"/>
              </a:rPr>
              <a:t>ISO</a:t>
            </a:r>
            <a:r>
              <a:rPr lang="el-GR" sz="1400" b="1" dirty="0">
                <a:solidFill>
                  <a:srgbClr val="984806"/>
                </a:solidFill>
                <a:latin typeface="Calibri"/>
                <a:ea typeface="Calibri"/>
                <a:cs typeface="Times New Roman"/>
              </a:rPr>
              <a:t> 9001:2008</a:t>
            </a:r>
            <a:endParaRPr lang="el-GR" sz="1400" dirty="0">
              <a:latin typeface="Calibri"/>
              <a:ea typeface="Calibri"/>
              <a:cs typeface="Times New Roman"/>
            </a:endParaRPr>
          </a:p>
          <a:p>
            <a:r>
              <a:rPr lang="el-GR" sz="1400" b="1" dirty="0" err="1">
                <a:solidFill>
                  <a:srgbClr val="984806"/>
                </a:solidFill>
                <a:latin typeface="Calibri"/>
                <a:ea typeface="Calibri"/>
                <a:cs typeface="Times New Roman"/>
              </a:rPr>
              <a:t>Νο</a:t>
            </a:r>
            <a:r>
              <a:rPr lang="el-GR" sz="1400" b="1" dirty="0">
                <a:solidFill>
                  <a:srgbClr val="984806"/>
                </a:solidFill>
                <a:latin typeface="Calibri"/>
                <a:ea typeface="Calibri"/>
                <a:cs typeface="Times New Roman"/>
              </a:rPr>
              <a:t>: 010140194/02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39533491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</TotalTime>
  <Words>34</Words>
  <Application>Microsoft Office PowerPoint</Application>
  <PresentationFormat>Προβολή στην οθόνη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Equity</vt:lpstr>
      <vt:lpstr>ΠΡΟΣΚΛΗΣΗ ΟΡΚΟΜΩΣΙΑΣ Τρίτη 8 Δεκεμβρίου 2015, Ώρα 12:00   Αμφιθέατρο νέου κτιρίου Τμήματος Δ.Δ.Ε.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-Kave</dc:creator>
  <cp:lastModifiedBy>User</cp:lastModifiedBy>
  <cp:revision>7</cp:revision>
  <dcterms:created xsi:type="dcterms:W3CDTF">2014-09-16T21:34:04Z</dcterms:created>
  <dcterms:modified xsi:type="dcterms:W3CDTF">2015-12-01T06:48:41Z</dcterms:modified>
</cp:coreProperties>
</file>