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Τίτλο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16" name="Θέση ημερομηνίας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Τίτλο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7" name="Θέση περιεχομένου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19" name="Θέση υποσέλιδου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Τίτλο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Τίτλο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25" name="Θέση κειμένου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Θέση περιεχομένου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Τίτλο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24" name="Θέση υποσέλιδου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4" name="Θέση περιεχομένου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29" name="Θέση υποσέλιδου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Θέση εικόνας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Θέση αριθμού διαφάνειας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6" name="Θέση κειμένου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Θέση κειμένου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ημερομηνίας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2C64D7D-9982-4154-9935-8CC1D4C325B4}" type="datetimeFigureOut">
              <a:rPr lang="el-GR" smtClean="0"/>
              <a:t>24/12/2013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DB621D-533D-4550-8699-1915AB1F03BC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τίτλου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95536" y="116633"/>
            <a:ext cx="8640960" cy="1296144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chemeClr val="tx1"/>
                </a:solidFill>
              </a:rPr>
              <a:t>Το </a:t>
            </a:r>
            <a:r>
              <a:rPr lang="el-GR" sz="4000" b="1" dirty="0">
                <a:solidFill>
                  <a:schemeClr val="tx1"/>
                </a:solidFill>
              </a:rPr>
              <a:t>Τμήμα </a:t>
            </a:r>
            <a:r>
              <a:rPr lang="el-GR" sz="4000" b="1" dirty="0" smtClean="0">
                <a:solidFill>
                  <a:schemeClr val="tx1"/>
                </a:solidFill>
              </a:rPr>
              <a:t>Πολιτικών  Μηχανικών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l-GR" sz="4000" b="1" dirty="0" smtClean="0">
                <a:solidFill>
                  <a:schemeClr val="tx1"/>
                </a:solidFill>
              </a:rPr>
              <a:t>Τ.Ε.       	</a:t>
            </a:r>
            <a:r>
              <a:rPr lang="el-GR" sz="4000" b="1" dirty="0" err="1" smtClean="0">
                <a:solidFill>
                  <a:schemeClr val="tx1"/>
                </a:solidFill>
              </a:rPr>
              <a:t>σαΣ</a:t>
            </a:r>
            <a:r>
              <a:rPr lang="el-GR" sz="4000" b="1" dirty="0" smtClean="0">
                <a:solidFill>
                  <a:schemeClr val="tx1"/>
                </a:solidFill>
              </a:rPr>
              <a:t> </a:t>
            </a:r>
            <a:r>
              <a:rPr lang="el-GR" sz="4000" b="1" dirty="0">
                <a:solidFill>
                  <a:schemeClr val="tx1"/>
                </a:solidFill>
              </a:rPr>
              <a:t>εύχεται </a:t>
            </a:r>
            <a:r>
              <a:rPr lang="el-GR" sz="4000" b="1" dirty="0" smtClean="0">
                <a:solidFill>
                  <a:schemeClr val="tx1"/>
                </a:solidFill>
              </a:rPr>
              <a:t>Καλά </a:t>
            </a:r>
            <a:r>
              <a:rPr lang="el-GR" sz="4000" b="1" dirty="0">
                <a:solidFill>
                  <a:schemeClr val="tx1"/>
                </a:solidFill>
              </a:rPr>
              <a:t>Χριστούγεννα.</a:t>
            </a:r>
            <a:r>
              <a:rPr lang="el-GR" sz="4900" dirty="0">
                <a:solidFill>
                  <a:schemeClr val="tx1"/>
                </a:solidFill>
              </a:rPr>
              <a:t/>
            </a:r>
            <a:br>
              <a:rPr lang="el-GR" sz="4900" dirty="0">
                <a:solidFill>
                  <a:schemeClr val="tx1"/>
                </a:solidFill>
              </a:rPr>
            </a:br>
            <a:endParaRPr lang="el-GR" sz="4900" dirty="0">
              <a:solidFill>
                <a:schemeClr val="tx1"/>
              </a:solidFill>
            </a:endParaRPr>
          </a:p>
        </p:txBody>
      </p:sp>
      <p:pic>
        <p:nvPicPr>
          <p:cNvPr id="4" name="Εικόνα 3" descr="C:\Users\Ηλίας\AppData\Local\Microsoft\Windows\Temporary Internet Files\Content.Word\xristougenna12_66771901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8136904" cy="47375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57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6</Words>
  <Application>Microsoft Office PowerPoint</Application>
  <PresentationFormat>Προβολή στην οθόνη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Διαστημικό</vt:lpstr>
      <vt:lpstr>Το Τμήμα Πολιτικών  Μηχανικών Τ.Ε.        σαΣ εύχεται Καλά Χριστούγεννα.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Τμήμα Πολιτικών Μηχανικών Τ.Ε. σας εύχεται Καλά Χριστούγεννα.</dc:title>
  <dc:creator>Ηλίας</dc:creator>
  <cp:lastModifiedBy>Ηλίας</cp:lastModifiedBy>
  <cp:revision>3</cp:revision>
  <dcterms:created xsi:type="dcterms:W3CDTF">2013-12-24T18:55:24Z</dcterms:created>
  <dcterms:modified xsi:type="dcterms:W3CDTF">2013-12-24T19:19:49Z</dcterms:modified>
</cp:coreProperties>
</file>